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3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8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9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3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4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5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0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6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2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2199A-CC77-4BAF-9CCC-FC77B8E86CD3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0D2D6-C90B-4771-AA2D-C3D4830B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t="10509" r="12927" b="2875"/>
          <a:stretch/>
        </p:blipFill>
        <p:spPr>
          <a:xfrm>
            <a:off x="7141056" y="667819"/>
            <a:ext cx="4119420" cy="349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9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43" r="9418"/>
          <a:stretch/>
        </p:blipFill>
        <p:spPr>
          <a:xfrm>
            <a:off x="7141056" y="667818"/>
            <a:ext cx="4119420" cy="349817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5" t="3035" r="9037"/>
          <a:stretch/>
        </p:blipFill>
        <p:spPr>
          <a:xfrm>
            <a:off x="986836" y="690846"/>
            <a:ext cx="4119420" cy="34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5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4737" r="27218" b="17294"/>
          <a:stretch/>
        </p:blipFill>
        <p:spPr>
          <a:xfrm>
            <a:off x="7346539" y="667820"/>
            <a:ext cx="4119420" cy="3498179"/>
          </a:xfrm>
          <a:prstGeom prst="rect">
            <a:avLst/>
          </a:prstGeom>
          <a:ln w="254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63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20" t="10839" r="6547" b="14232"/>
          <a:stretch/>
        </p:blipFill>
        <p:spPr>
          <a:xfrm flipH="1">
            <a:off x="7346538" y="667819"/>
            <a:ext cx="4119420" cy="349817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63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0" t="10509" r="12927" b="2875"/>
          <a:stretch/>
        </p:blipFill>
        <p:spPr>
          <a:xfrm>
            <a:off x="1274512" y="667819"/>
            <a:ext cx="4119420" cy="349817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594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4737" r="27218" b="17294"/>
          <a:stretch/>
        </p:blipFill>
        <p:spPr>
          <a:xfrm>
            <a:off x="6567883" y="1009997"/>
            <a:ext cx="4119420" cy="3498179"/>
          </a:xfrm>
          <a:prstGeom prst="rect">
            <a:avLst/>
          </a:prstGeom>
          <a:ln w="254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2" t="11741" r="13515" b="21121"/>
          <a:stretch/>
        </p:blipFill>
        <p:spPr>
          <a:xfrm>
            <a:off x="1435166" y="889227"/>
            <a:ext cx="4119421" cy="349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300"/>
                    </a14:imgEffect>
                    <a14:imgEffect>
                      <a14:saturation sat="85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20112" r="32623" b="16466"/>
          <a:stretch/>
        </p:blipFill>
        <p:spPr>
          <a:xfrm>
            <a:off x="1435166" y="889228"/>
            <a:ext cx="4119421" cy="3506726"/>
          </a:xfrm>
          <a:prstGeom prst="rect">
            <a:avLst/>
          </a:prstGeom>
          <a:ln w="254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F7E1B-8775-4315-A490-B2FCA59AA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colorTemperature colorTemp="6000"/>
                    </a14:imgEffect>
                    <a14:imgEffect>
                      <a14:saturation sat="8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2993" r="13854" b="20723"/>
          <a:stretch/>
        </p:blipFill>
        <p:spPr>
          <a:xfrm>
            <a:off x="1435165" y="893802"/>
            <a:ext cx="4119422" cy="3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8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AEA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2016-07-28T23:50:45Z</dcterms:created>
  <dcterms:modified xsi:type="dcterms:W3CDTF">2018-07-07T07:37:23Z</dcterms:modified>
</cp:coreProperties>
</file>